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050434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8019748" imgH="5667146" progId="AcroExch.Document.11">
                  <p:embed/>
                </p:oleObj>
              </mc:Choice>
              <mc:Fallback>
                <p:oleObj name="Acrobat Document" r:id="rId3" imgW="8019748" imgH="566714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07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815565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3" imgW="8019748" imgH="5667146" progId="AcroExch.Document.11">
                  <p:embed/>
                </p:oleObj>
              </mc:Choice>
              <mc:Fallback>
                <p:oleObj name="Acrobat Document" r:id="rId3" imgW="8019748" imgH="566714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218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Adobe Acrobat Document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2022-08-18T07:11:12Z</dcterms:created>
  <dcterms:modified xsi:type="dcterms:W3CDTF">2022-08-18T07:13:36Z</dcterms:modified>
</cp:coreProperties>
</file>